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57" r:id="rId5"/>
    <p:sldId id="274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I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Online Registration </a:t>
            </a:r>
            <a:endParaRPr lang="en-I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0032" y="394247"/>
            <a:ext cx="1437507" cy="12892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IN" altLang="en-US" sz="3200" b="1"/>
              <a:t>Step 8</a:t>
            </a:r>
            <a:r>
              <a:rPr lang="en-IN" altLang="en-US" sz="3200"/>
              <a:t>- Enter Address Details</a:t>
            </a:r>
            <a:endParaRPr lang="en-IN" altLang="en-US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16618" r="-780" b="-221"/>
          <a:stretch>
            <a:fillRect/>
          </a:stretch>
        </p:blipFill>
        <p:spPr>
          <a:xfrm>
            <a:off x="147320" y="2019935"/>
            <a:ext cx="11896725" cy="4319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en-IN" altLang="en-US" sz="3200" b="1"/>
              <a:t>Step 9</a:t>
            </a:r>
            <a:r>
              <a:rPr lang="en-IN" altLang="en-US" sz="3200"/>
              <a:t>- If your local address is as same as your permanent address then click  the check box or fill your local address details.</a:t>
            </a:r>
            <a:endParaRPr lang="en-IN" altLang="en-US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3050" y="1908175"/>
            <a:ext cx="11334750" cy="382905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403225" y="2412365"/>
            <a:ext cx="2078355" cy="358140"/>
          </a:xfrm>
          <a:prstGeom prst="rect">
            <a:avLst/>
          </a:prstGeom>
          <a:noFill/>
          <a:ln w="5715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IN" altLang="en-US" sz="3200" b="1">
                <a:ln/>
                <a:solidFill>
                  <a:schemeClr val="tx1"/>
                </a:solidFill>
                <a:effectLst/>
              </a:rPr>
              <a:t>Step 10- </a:t>
            </a:r>
            <a:r>
              <a:rPr lang="en-IN" altLang="en-US" sz="3200">
                <a:ln/>
                <a:solidFill>
                  <a:schemeClr val="tx1"/>
                </a:solidFill>
                <a:effectLst/>
              </a:rPr>
              <a:t>Enter your education details</a:t>
            </a:r>
            <a:r>
              <a:rPr lang="en-IN" altLang="en-US" sz="3200" b="1">
                <a:ln/>
                <a:solidFill>
                  <a:schemeClr val="tx1"/>
                </a:solidFill>
                <a:effectLst/>
              </a:rPr>
              <a:t> </a:t>
            </a:r>
            <a:endParaRPr lang="en-IN" altLang="en-US" sz="3200" b="1">
              <a:ln/>
              <a:solidFill>
                <a:schemeClr val="tx1"/>
              </a:solidFill>
              <a:effectLst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8290" y="1979930"/>
            <a:ext cx="11353800" cy="44951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IN" altLang="en-US" sz="3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11</a:t>
            </a:r>
            <a:r>
              <a:rPr lang="en-IN" altLang="en-US" sz="3200" b="1"/>
              <a:t>- </a:t>
            </a:r>
            <a:r>
              <a:rPr lang="en-IN" altLang="en-US" sz="3200"/>
              <a:t>Upload your Photo And Signature Respectively.</a:t>
            </a:r>
            <a:br>
              <a:rPr lang="en-IN" altLang="en-US" sz="3200"/>
            </a:br>
            <a:r>
              <a:rPr lang="en-IN" altLang="en-US" sz="3200"/>
              <a:t> </a:t>
            </a:r>
            <a:r>
              <a:rPr lang="en-I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NOTE</a:t>
            </a:r>
            <a:r>
              <a:rPr lang="en-I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</a:t>
            </a:r>
            <a:r>
              <a:rPr lang="en-I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Size of both the documents must be less than the specified size.</a:t>
            </a:r>
            <a:endParaRPr lang="en-I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811020"/>
            <a:ext cx="12045315" cy="48088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980440" y="207645"/>
            <a:ext cx="10183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3200" b="1"/>
              <a:t>Step 12- </a:t>
            </a:r>
            <a:r>
              <a:rPr lang="en-IN" altLang="en-US" sz="3200"/>
              <a:t>Course Selection  </a:t>
            </a:r>
            <a:endParaRPr lang="en-IN" altLang="en-US" sz="3200"/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96645" y="1544955"/>
            <a:ext cx="8684260" cy="376809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6315075" y="5078730"/>
            <a:ext cx="1454150" cy="704850"/>
          </a:xfrm>
          <a:prstGeom prst="straightConnector1">
            <a:avLst/>
          </a:prstGeom>
          <a:ln w="666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8058150" y="5680075"/>
            <a:ext cx="3035300" cy="6451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lang="en-IN" altLang="en-US"/>
              <a:t>Course selection from drop-down list</a:t>
            </a:r>
            <a:endParaRPr lang="en-I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9"/>
          <p:cNvSpPr txBox="1"/>
          <p:nvPr/>
        </p:nvSpPr>
        <p:spPr>
          <a:xfrm>
            <a:off x="368935" y="114935"/>
            <a:ext cx="1151064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2800" b="1"/>
              <a:t>Step 13</a:t>
            </a:r>
            <a:r>
              <a:rPr lang="en-IN" altLang="en-US" sz="2800"/>
              <a:t>- Enter last qualification details </a:t>
            </a:r>
            <a:endParaRPr lang="en-IN" altLang="en-US" sz="2800"/>
          </a:p>
          <a:p>
            <a:r>
              <a:rPr lang="en-I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Note (All * “Asterisk” marked fields are mandatory)</a:t>
            </a:r>
            <a:endParaRPr lang="en-IN" altLang="en-US"/>
          </a:p>
        </p:txBody>
      </p:sp>
      <p:pic>
        <p:nvPicPr>
          <p:cNvPr id="14" name="Content Placeholder 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4360" y="1418590"/>
            <a:ext cx="11059795" cy="486600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6788150" y="3577590"/>
            <a:ext cx="1292860" cy="12700"/>
          </a:xfrm>
          <a:prstGeom prst="straightConnector1">
            <a:avLst/>
          </a:prstGeom>
          <a:ln w="666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707505" y="4374515"/>
            <a:ext cx="1454150" cy="58420"/>
          </a:xfrm>
          <a:prstGeom prst="straightConnector1">
            <a:avLst/>
          </a:prstGeom>
          <a:ln w="666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8369935" y="3347720"/>
            <a:ext cx="2585720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lang="en-IN" altLang="en-US"/>
              <a:t>Enter Marks Obtained</a:t>
            </a:r>
            <a:endParaRPr lang="en-IN" altLang="en-US"/>
          </a:p>
        </p:txBody>
      </p:sp>
      <p:sp>
        <p:nvSpPr>
          <p:cNvPr id="19" name="Text Box 18"/>
          <p:cNvSpPr txBox="1"/>
          <p:nvPr/>
        </p:nvSpPr>
        <p:spPr>
          <a:xfrm>
            <a:off x="8427085" y="4225290"/>
            <a:ext cx="257492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lang="en-IN" altLang="en-US"/>
              <a:t>Enter total marks</a:t>
            </a:r>
            <a:endParaRPr lang="en-I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Content Placeholder 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1620" y="1755140"/>
            <a:ext cx="11699240" cy="502983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3023870" y="5575300"/>
            <a:ext cx="2124710" cy="12065"/>
          </a:xfrm>
          <a:prstGeom prst="straightConnector1">
            <a:avLst/>
          </a:prstGeom>
          <a:ln w="666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5460365" y="5287645"/>
            <a:ext cx="3728720" cy="6451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lang="en-IN" altLang="en-US"/>
              <a:t>Select the group and add (check the subjects in the group after adding )</a:t>
            </a:r>
            <a:endParaRPr lang="en-IN" altLang="en-US"/>
          </a:p>
        </p:txBody>
      </p:sp>
      <p:sp>
        <p:nvSpPr>
          <p:cNvPr id="15" name="Rectangles 14"/>
          <p:cNvSpPr/>
          <p:nvPr/>
        </p:nvSpPr>
        <p:spPr>
          <a:xfrm>
            <a:off x="5899150" y="3140075"/>
            <a:ext cx="3810000" cy="26543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8496935" y="3486150"/>
            <a:ext cx="450215" cy="981710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8669655" y="4467860"/>
            <a:ext cx="112077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lang="en-IN" altLang="en-US"/>
              <a:t>Subjects</a:t>
            </a:r>
            <a:endParaRPr lang="en-IN" altLang="en-US"/>
          </a:p>
        </p:txBody>
      </p:sp>
      <p:sp>
        <p:nvSpPr>
          <p:cNvPr id="19" name="Text Box 18"/>
          <p:cNvSpPr txBox="1"/>
          <p:nvPr/>
        </p:nvSpPr>
        <p:spPr>
          <a:xfrm>
            <a:off x="565150" y="334645"/>
            <a:ext cx="1116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3200" b="1"/>
              <a:t>Step 14</a:t>
            </a:r>
            <a:r>
              <a:rPr lang="en-IN" altLang="en-US" sz="3200"/>
              <a:t>- Select group and subjects </a:t>
            </a:r>
            <a:endParaRPr lang="en-IN" altLang="en-US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6"/>
          <p:cNvSpPr txBox="1"/>
          <p:nvPr/>
        </p:nvSpPr>
        <p:spPr>
          <a:xfrm>
            <a:off x="565150" y="357505"/>
            <a:ext cx="10102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3200" b="1"/>
              <a:t>Step 15</a:t>
            </a:r>
            <a:r>
              <a:rPr lang="en-IN" altLang="en-US" sz="3200"/>
              <a:t>- Using this page you can do Payment .</a:t>
            </a:r>
            <a:endParaRPr lang="en-IN" altLang="en-US" sz="3200"/>
          </a:p>
        </p:txBody>
      </p:sp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207895"/>
            <a:ext cx="10916285" cy="34594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IN" altLang="en-US" sz="3555" b="1"/>
              <a:t>Step 16</a:t>
            </a:r>
            <a:r>
              <a:rPr lang="en-IN" altLang="en-US" sz="3555"/>
              <a:t>- Preview your application and then confirm</a:t>
            </a:r>
            <a:endParaRPr lang="en-IN" altLang="en-US" sz="3555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1150" y="1866900"/>
            <a:ext cx="11412220" cy="35528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IN" altLang="en-US" sz="3555" b="1"/>
              <a:t>Step 17</a:t>
            </a:r>
            <a:r>
              <a:rPr lang="en-IN" altLang="en-US" sz="3555"/>
              <a:t>- After confirmation you can see your application status and print the application &amp; payment receipt.</a:t>
            </a:r>
            <a:endParaRPr lang="en-IN" altLang="en-US" sz="3555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352040"/>
            <a:ext cx="10515600" cy="32975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446405"/>
            <a:ext cx="11127105" cy="1290955"/>
          </a:xfrm>
        </p:spPr>
        <p:txBody>
          <a:bodyPr>
            <a:noAutofit/>
          </a:bodyPr>
          <a:p>
            <a:r>
              <a:rPr lang="en-IN" altLang="en-US" sz="3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1- </a:t>
            </a:r>
            <a:br>
              <a:rPr lang="en-IN" altLang="en-US" sz="3200"/>
            </a:br>
            <a:r>
              <a:rPr lang="en-IN" altLang="en-US" sz="3200"/>
              <a:t>Portal link-https://enrollonline.co.in/Registration/Apply/RMC</a:t>
            </a:r>
            <a:endParaRPr lang="en-IN" altLang="en-US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2130" y="1737360"/>
            <a:ext cx="11181080" cy="482981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9512935" y="4791075"/>
            <a:ext cx="738505" cy="577215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7538720" y="5668645"/>
            <a:ext cx="3890645" cy="368300"/>
          </a:xfrm>
          <a:prstGeom prst="rect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IN" altLang="en-US"/>
              <a:t>CLICK ON GO TO SIGN UP</a:t>
            </a:r>
            <a:endParaRPr lang="en-I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35" y="2385060"/>
            <a:ext cx="10515600" cy="1245870"/>
          </a:xfrm>
        </p:spPr>
        <p:txBody>
          <a:bodyPr>
            <a:noAutofit/>
          </a:bodyPr>
          <a:p>
            <a:pPr algn="ctr"/>
            <a:r>
              <a:rPr lang="en-IN" altLang="en-US" sz="8000">
                <a:ln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THANK YOU</a:t>
            </a:r>
            <a:endParaRPr lang="en-IN" altLang="en-US" sz="8000">
              <a:ln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20" y="365125"/>
            <a:ext cx="10965180" cy="1325880"/>
          </a:xfrm>
        </p:spPr>
        <p:txBody>
          <a:bodyPr>
            <a:normAutofit fontScale="90000"/>
          </a:bodyPr>
          <a:p>
            <a:pPr marL="0" indent="0">
              <a:buFont typeface="Arial" panose="020B0604020202020204" pitchFamily="34" charset="0"/>
            </a:pPr>
            <a:br>
              <a:rPr lang="en-IN" altLang="en-US" sz="3200" b="1"/>
            </a:br>
            <a:r>
              <a:rPr lang="en-IN" altLang="en-US" sz="3600" b="1"/>
              <a:t>Step 3- </a:t>
            </a:r>
            <a:r>
              <a:rPr lang="en-IN" altLang="en-US" sz="3600"/>
              <a:t>Fill all the details given below and click on register.</a:t>
            </a:r>
            <a:br>
              <a:rPr lang="en-IN" altLang="en-US" sz="3200"/>
            </a:br>
            <a:r>
              <a:rPr lang="en-IN" altLang="en-US" sz="3200"/>
              <a:t>          </a:t>
            </a:r>
            <a:br>
              <a:rPr lang="en-IN" altLang="en-US" sz="3200"/>
            </a:br>
            <a:endParaRPr lang="en-IN" altLang="en-US" sz="3200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170" y="1159510"/>
            <a:ext cx="12011660" cy="535114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388225" y="2285365"/>
            <a:ext cx="1085215" cy="12065"/>
          </a:xfrm>
          <a:prstGeom prst="straightConnector1">
            <a:avLst/>
          </a:prstGeom>
          <a:ln w="50800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388225" y="2839720"/>
            <a:ext cx="1085215" cy="12065"/>
          </a:xfrm>
          <a:prstGeom prst="straightConnector1">
            <a:avLst/>
          </a:prstGeom>
          <a:ln w="50800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388225" y="3422650"/>
            <a:ext cx="1085215" cy="12065"/>
          </a:xfrm>
          <a:prstGeom prst="straightConnector1">
            <a:avLst/>
          </a:prstGeom>
          <a:ln w="50800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388225" y="3994150"/>
            <a:ext cx="1085215" cy="12065"/>
          </a:xfrm>
          <a:prstGeom prst="straightConnector1">
            <a:avLst/>
          </a:prstGeom>
          <a:ln w="50800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457440" y="4502150"/>
            <a:ext cx="1085215" cy="12065"/>
          </a:xfrm>
          <a:prstGeom prst="straightConnector1">
            <a:avLst/>
          </a:prstGeom>
          <a:ln w="50800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5"/>
          <p:cNvSpPr txBox="1"/>
          <p:nvPr/>
        </p:nvSpPr>
        <p:spPr>
          <a:xfrm>
            <a:off x="4224655" y="2067560"/>
            <a:ext cx="311721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lang="en-IN" altLang="en-US"/>
              <a:t>Enter Valid Username</a:t>
            </a:r>
            <a:endParaRPr lang="en-IN" altLang="en-US"/>
          </a:p>
        </p:txBody>
      </p:sp>
      <p:sp>
        <p:nvSpPr>
          <p:cNvPr id="17" name="Text Box 16"/>
          <p:cNvSpPr txBox="1"/>
          <p:nvPr/>
        </p:nvSpPr>
        <p:spPr>
          <a:xfrm>
            <a:off x="4224655" y="2667635"/>
            <a:ext cx="308292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lang="en-IN" altLang="en-US"/>
              <a:t>Enter Password</a:t>
            </a:r>
            <a:endParaRPr lang="en-IN" altLang="en-US"/>
          </a:p>
        </p:txBody>
      </p:sp>
      <p:sp>
        <p:nvSpPr>
          <p:cNvPr id="18" name="Text Box 17"/>
          <p:cNvSpPr txBox="1"/>
          <p:nvPr/>
        </p:nvSpPr>
        <p:spPr>
          <a:xfrm>
            <a:off x="4259580" y="3278505"/>
            <a:ext cx="301307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lang="en-IN" altLang="en-US"/>
              <a:t>Confirm Password</a:t>
            </a:r>
            <a:endParaRPr lang="en-IN" altLang="en-US"/>
          </a:p>
        </p:txBody>
      </p:sp>
      <p:sp>
        <p:nvSpPr>
          <p:cNvPr id="19" name="Text Box 18"/>
          <p:cNvSpPr txBox="1"/>
          <p:nvPr/>
        </p:nvSpPr>
        <p:spPr>
          <a:xfrm>
            <a:off x="4259580" y="3855085"/>
            <a:ext cx="308292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lang="en-IN" altLang="en-US"/>
              <a:t>Enter Your Mobile Number</a:t>
            </a:r>
            <a:endParaRPr lang="en-IN" altLang="en-US"/>
          </a:p>
        </p:txBody>
      </p:sp>
      <p:sp>
        <p:nvSpPr>
          <p:cNvPr id="20" name="Text Box 19"/>
          <p:cNvSpPr txBox="1"/>
          <p:nvPr/>
        </p:nvSpPr>
        <p:spPr>
          <a:xfrm>
            <a:off x="4271010" y="4398645"/>
            <a:ext cx="308292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lang="en-IN" altLang="en-US"/>
              <a:t>Email ID (Optional)</a:t>
            </a:r>
            <a:endParaRPr lang="en-I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535" y="1263650"/>
            <a:ext cx="11636375" cy="50266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9535" y="299720"/>
            <a:ext cx="1087501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IN" altLang="en-US" sz="3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3</a:t>
            </a:r>
            <a:r>
              <a:rPr lang="en-I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Enter Username And Password And then click on login</a:t>
            </a:r>
            <a:endParaRPr lang="en-IN" altLang="en-US" sz="32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910715" y="929640"/>
            <a:ext cx="8645525" cy="51530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86580" y="5941060"/>
            <a:ext cx="3048000" cy="7905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296150" y="6315710"/>
            <a:ext cx="1511935" cy="10795"/>
          </a:xfrm>
          <a:prstGeom prst="straightConnector1">
            <a:avLst/>
          </a:prstGeom>
          <a:ln w="50800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8923655" y="6151880"/>
            <a:ext cx="2782570" cy="3683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rtlCol="0">
            <a:spAutoFit/>
          </a:bodyPr>
          <a:p>
            <a:r>
              <a:rPr lang="en-IN" altLang="en-US"/>
              <a:t>CLICK ON ACCEPT</a:t>
            </a:r>
            <a:endParaRPr lang="en-IN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2072005" y="288925"/>
            <a:ext cx="8047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sz="2800" b="1"/>
              <a:t>Step 4</a:t>
            </a:r>
            <a:r>
              <a:rPr lang="en-IN" altLang="en-US" sz="2800"/>
              <a:t>- Read the Instructions and Click on Accept</a:t>
            </a:r>
            <a:endParaRPr lang="en-I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IN" altLang="en-US" sz="3200" b="1"/>
              <a:t>Step 5- Select the course </a:t>
            </a:r>
            <a:endParaRPr lang="en-IN" altLang="en-US" sz="3200" b="1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7705" y="1855470"/>
            <a:ext cx="11134090" cy="393128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682365" y="2712720"/>
            <a:ext cx="1085215" cy="12065"/>
          </a:xfrm>
          <a:prstGeom prst="straightConnector1">
            <a:avLst/>
          </a:prstGeom>
          <a:ln w="50800" cmpd="sng">
            <a:solidFill>
              <a:schemeClr val="accent4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1638935" y="2534920"/>
            <a:ext cx="2043430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p>
            <a:r>
              <a:rPr lang="en-IN" altLang="en-US"/>
              <a:t>Select the course </a:t>
            </a:r>
            <a:endParaRPr lang="en-I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15" y="189865"/>
            <a:ext cx="10515600" cy="1325563"/>
          </a:xfrm>
        </p:spPr>
        <p:txBody>
          <a:bodyPr/>
          <a:p>
            <a:r>
              <a:rPr lang="en-IN" altLang="en-US" sz="3200" b="1"/>
              <a:t>Step 5-  Enter Student Personal details</a:t>
            </a:r>
            <a:br>
              <a:rPr lang="en-IN" altLang="en-US" sz="3200" b="1"/>
            </a:br>
            <a:r>
              <a:rPr lang="en-I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Note (All * “Asterisk” marked fields are mandatory)</a:t>
            </a:r>
            <a:endParaRPr lang="en-I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1135" y="1515745"/>
            <a:ext cx="11809095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IN" altLang="en-US" sz="3555" b="1"/>
              <a:t>Step 6</a:t>
            </a:r>
            <a:r>
              <a:rPr lang="en-IN" altLang="en-US" sz="3555"/>
              <a:t> - Parent Information</a:t>
            </a:r>
            <a:br>
              <a:rPr lang="en-IN" altLang="en-US" sz="3555"/>
            </a:br>
            <a:r>
              <a:rPr lang="en-IN" altLang="en-US" sz="27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Note (All * “Asterisk” marked fields are mandatory)</a:t>
            </a:r>
            <a:br>
              <a:rPr lang="en-IN" altLang="en-US" sz="31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IN" altLang="en-US" sz="31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5315" y="1691005"/>
            <a:ext cx="11361420" cy="44157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3050"/>
            <a:ext cx="10850880" cy="1417955"/>
          </a:xfrm>
        </p:spPr>
        <p:txBody>
          <a:bodyPr/>
          <a:p>
            <a:r>
              <a:rPr lang="en-IN" altLang="en-US" sz="3200" b="1"/>
              <a:t>Step7</a:t>
            </a:r>
            <a:r>
              <a:rPr lang="en-IN" altLang="en-US" sz="3200"/>
              <a:t>- Enter other Information then click on Save &amp; Next </a:t>
            </a:r>
            <a:endParaRPr lang="en-IN" altLang="en-US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6370" y="1691005"/>
            <a:ext cx="11859260" cy="49091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WPS Presentation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Registration </dc:title>
  <dc:creator/>
  <cp:lastModifiedBy>Chaits</cp:lastModifiedBy>
  <cp:revision>5</cp:revision>
  <dcterms:created xsi:type="dcterms:W3CDTF">2021-06-11T09:22:20Z</dcterms:created>
  <dcterms:modified xsi:type="dcterms:W3CDTF">2021-06-11T11:40:21Z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